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Портфолио школьника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6912768" cy="64807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Филюшина</a:t>
            </a:r>
            <a:r>
              <a:rPr lang="ru-RU" sz="2800" b="1" dirty="0" smtClean="0">
                <a:solidFill>
                  <a:schemeClr val="tx1"/>
                </a:solidFill>
              </a:rPr>
              <a:t> Кира Евгеньевна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33" y="46624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Классный руководитель:  Мальцева Виктория Павловна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Начато: 01.09.2023                                  Окончено: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7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192688" cy="792088"/>
          </a:xfrm>
        </p:spPr>
        <p:txBody>
          <a:bodyPr/>
          <a:lstStyle/>
          <a:p>
            <a:r>
              <a:rPr lang="ru-RU" dirty="0" smtClean="0"/>
              <a:t>   Это я</a:t>
            </a:r>
            <a:endParaRPr lang="ru-RU" dirty="0"/>
          </a:p>
        </p:txBody>
      </p:sp>
      <p:pic>
        <p:nvPicPr>
          <p:cNvPr id="4" name="Picture 2" descr="C:\Users\Люба\Desktop\фото для Кати\IMG_20230711_133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5"/>
            <a:ext cx="3291830" cy="46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ба\Desktop\IMG_20230901_112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5"/>
            <a:ext cx="33123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2050" name="Picture 2" descr="C:\Users\Люба\Desktop\фото для Кати\IMG-20230928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14" y="1844824"/>
            <a:ext cx="29523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Люба\Desktop\фото для Кати\IMG_20230807_185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95" y="2020246"/>
            <a:ext cx="4392488" cy="32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Школа</a:t>
            </a:r>
            <a:endParaRPr lang="ru-RU" dirty="0"/>
          </a:p>
        </p:txBody>
      </p:sp>
      <p:pic>
        <p:nvPicPr>
          <p:cNvPr id="4" name="Picture 2" descr="C:\Users\Люба\Desktop\фото для Кати\IMG_20230926_180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6166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400800" cy="792088"/>
          </a:xfrm>
        </p:spPr>
        <p:txBody>
          <a:bodyPr/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pic>
        <p:nvPicPr>
          <p:cNvPr id="3074" name="Picture 2" descr="C:\Users\Люба\Desktop\фото для Кати\IMG_20230901_110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648072"/>
          </a:xfrm>
        </p:spPr>
        <p:txBody>
          <a:bodyPr/>
          <a:lstStyle/>
          <a:p>
            <a:r>
              <a:rPr lang="ru-RU" dirty="0" smtClean="0"/>
              <a:t>Моя деревня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28801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Люба\Desktop\фото для Кати\IMG-20230928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26793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юба\Desktop\фото для Кати\IMG-20230928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656250" cy="1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Походы и праздники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5844"/>
            <a:ext cx="3568098" cy="1876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82" y="4077072"/>
            <a:ext cx="2259784" cy="169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Люба\Desktop\фото для Кати\i (17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640773"/>
            <a:ext cx="3744416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друзья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ба\Desktop\ВВА\Новая папка (2)\День Здороья\IMG-20220922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ба\Desktop\Аргунь\IMG-20230922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4464496" cy="24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41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150</TotalTime>
  <Words>32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Портфолио школьника</vt:lpstr>
      <vt:lpstr>   Это я</vt:lpstr>
      <vt:lpstr>Моя семья</vt:lpstr>
      <vt:lpstr>Моя Школа</vt:lpstr>
      <vt:lpstr>Мой Класс</vt:lpstr>
      <vt:lpstr>Моя деревня</vt:lpstr>
      <vt:lpstr>Походы и праздники</vt:lpstr>
      <vt:lpstr>Мои друзья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школьника</dc:title>
  <dc:creator>Алёна</dc:creator>
  <cp:lastModifiedBy>Люба</cp:lastModifiedBy>
  <cp:revision>20</cp:revision>
  <dcterms:created xsi:type="dcterms:W3CDTF">2023-09-27T10:16:47Z</dcterms:created>
  <dcterms:modified xsi:type="dcterms:W3CDTF">2023-10-01T04:37:28Z</dcterms:modified>
</cp:coreProperties>
</file>